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10"/>
  </p:notes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  <p:sldId id="263" r:id="rId9"/>
  </p:sldIdLst>
  <p:sldSz cx="13257213" cy="99425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91"/>
    <p:restoredTop sz="94737"/>
  </p:normalViewPr>
  <p:slideViewPr>
    <p:cSldViewPr snapToGrid="0" snapToObjects="1">
      <p:cViewPr>
        <p:scale>
          <a:sx n="67" d="100"/>
          <a:sy n="67" d="100"/>
        </p:scale>
        <p:origin x="3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B729E-BE2F-9A4D-9DD8-8A484727BFAB}" type="datetimeFigureOut">
              <a:rPr lang="en-US" smtClean="0"/>
              <a:t>5/26/18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251EF-506A-EC42-A87D-FF1ADCBB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251EF-506A-EC42-A87D-FF1ADCBBC5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291" y="1627167"/>
            <a:ext cx="11268631" cy="3461467"/>
          </a:xfrm>
        </p:spPr>
        <p:txBody>
          <a:bodyPr anchor="b"/>
          <a:lstStyle>
            <a:lvl1pPr algn="ctr">
              <a:defRPr sz="86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152" y="5222121"/>
            <a:ext cx="9942910" cy="2400472"/>
          </a:xfrm>
        </p:spPr>
        <p:txBody>
          <a:bodyPr/>
          <a:lstStyle>
            <a:lvl1pPr marL="0" indent="0" algn="ctr">
              <a:buNone/>
              <a:defRPr sz="3480"/>
            </a:lvl1pPr>
            <a:lvl2pPr marL="662849" indent="0" algn="ctr">
              <a:buNone/>
              <a:defRPr sz="2900"/>
            </a:lvl2pPr>
            <a:lvl3pPr marL="1325697" indent="0" algn="ctr">
              <a:buNone/>
              <a:defRPr sz="2610"/>
            </a:lvl3pPr>
            <a:lvl4pPr marL="1988546" indent="0" algn="ctr">
              <a:buNone/>
              <a:defRPr sz="2320"/>
            </a:lvl4pPr>
            <a:lvl5pPr marL="2651394" indent="0" algn="ctr">
              <a:buNone/>
              <a:defRPr sz="2320"/>
            </a:lvl5pPr>
            <a:lvl6pPr marL="3314243" indent="0" algn="ctr">
              <a:buNone/>
              <a:defRPr sz="2320"/>
            </a:lvl6pPr>
            <a:lvl7pPr marL="3977091" indent="0" algn="ctr">
              <a:buNone/>
              <a:defRPr sz="2320"/>
            </a:lvl7pPr>
            <a:lvl8pPr marL="4639940" indent="0" algn="ctr">
              <a:buNone/>
              <a:defRPr sz="2320"/>
            </a:lvl8pPr>
            <a:lvl9pPr marL="5302788" indent="0" algn="ctr">
              <a:buNone/>
              <a:defRPr sz="23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3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8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7194" y="529347"/>
            <a:ext cx="2858587" cy="84258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1434" y="529347"/>
            <a:ext cx="8410044" cy="84258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8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529" y="2478726"/>
            <a:ext cx="11434346" cy="4135809"/>
          </a:xfrm>
        </p:spPr>
        <p:txBody>
          <a:bodyPr anchor="b"/>
          <a:lstStyle>
            <a:lvl1pPr>
              <a:defRPr sz="86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529" y="6653661"/>
            <a:ext cx="11434346" cy="2174924"/>
          </a:xfrm>
        </p:spPr>
        <p:txBody>
          <a:bodyPr/>
          <a:lstStyle>
            <a:lvl1pPr marL="0" indent="0">
              <a:buNone/>
              <a:defRPr sz="3480">
                <a:solidFill>
                  <a:schemeClr val="tx1"/>
                </a:solidFill>
              </a:defRPr>
            </a:lvl1pPr>
            <a:lvl2pPr marL="662849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325697" indent="0">
              <a:buNone/>
              <a:defRPr sz="2610">
                <a:solidFill>
                  <a:schemeClr val="tx1">
                    <a:tint val="75000"/>
                  </a:schemeClr>
                </a:solidFill>
              </a:defRPr>
            </a:lvl3pPr>
            <a:lvl4pPr marL="1988546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4pPr>
            <a:lvl5pPr marL="2651394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5pPr>
            <a:lvl6pPr marL="3314243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6pPr>
            <a:lvl7pPr marL="3977091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7pPr>
            <a:lvl8pPr marL="4639940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8pPr>
            <a:lvl9pPr marL="5302788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5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1433" y="2646734"/>
            <a:ext cx="5634316" cy="63084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1464" y="2646734"/>
            <a:ext cx="5634316" cy="63084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5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529349"/>
            <a:ext cx="11434346" cy="19217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161" y="2437297"/>
            <a:ext cx="560842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161" y="3631779"/>
            <a:ext cx="5608422" cy="5341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11465" y="2437297"/>
            <a:ext cx="563604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11465" y="3631779"/>
            <a:ext cx="5636042" cy="5341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0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6042" y="1431540"/>
            <a:ext cx="6711464" cy="7065628"/>
          </a:xfrm>
        </p:spPr>
        <p:txBody>
          <a:bodyPr/>
          <a:lstStyle>
            <a:lvl1pPr>
              <a:defRPr sz="4639"/>
            </a:lvl1pPr>
            <a:lvl2pPr>
              <a:defRPr sz="4059"/>
            </a:lvl2pPr>
            <a:lvl3pPr>
              <a:defRPr sz="348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9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36042" y="1431540"/>
            <a:ext cx="6711464" cy="7065628"/>
          </a:xfrm>
        </p:spPr>
        <p:txBody>
          <a:bodyPr anchor="t"/>
          <a:lstStyle>
            <a:lvl1pPr marL="0" indent="0">
              <a:buNone/>
              <a:defRPr sz="4639"/>
            </a:lvl1pPr>
            <a:lvl2pPr marL="662849" indent="0">
              <a:buNone/>
              <a:defRPr sz="4059"/>
            </a:lvl2pPr>
            <a:lvl3pPr marL="1325697" indent="0">
              <a:buNone/>
              <a:defRPr sz="3480"/>
            </a:lvl3pPr>
            <a:lvl4pPr marL="1988546" indent="0">
              <a:buNone/>
              <a:defRPr sz="2900"/>
            </a:lvl4pPr>
            <a:lvl5pPr marL="2651394" indent="0">
              <a:buNone/>
              <a:defRPr sz="2900"/>
            </a:lvl5pPr>
            <a:lvl6pPr marL="3314243" indent="0">
              <a:buNone/>
              <a:defRPr sz="2900"/>
            </a:lvl6pPr>
            <a:lvl7pPr marL="3977091" indent="0">
              <a:buNone/>
              <a:defRPr sz="2900"/>
            </a:lvl7pPr>
            <a:lvl8pPr marL="4639940" indent="0">
              <a:buNone/>
              <a:defRPr sz="2900"/>
            </a:lvl8pPr>
            <a:lvl9pPr marL="5302788" indent="0">
              <a:buNone/>
              <a:defRPr sz="29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4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1434" y="529349"/>
            <a:ext cx="11434346" cy="1921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1434" y="2646734"/>
            <a:ext cx="11434346" cy="630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1433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E8ACB-1B9D-5944-B087-C475278955FF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91452" y="9215239"/>
            <a:ext cx="4474309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62907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1325697" rtl="0" eaLnBrk="1" latinLnBrk="0" hangingPunct="1">
        <a:lnSpc>
          <a:spcPct val="90000"/>
        </a:lnSpc>
        <a:spcBef>
          <a:spcPct val="0"/>
        </a:spcBef>
        <a:buNone/>
        <a:defRPr sz="63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1424" indent="-331424" algn="l" defTabSz="1325697" rtl="0" eaLnBrk="1" latinLnBrk="0" hangingPunct="1">
        <a:lnSpc>
          <a:spcPct val="90000"/>
        </a:lnSpc>
        <a:spcBef>
          <a:spcPts val="1450"/>
        </a:spcBef>
        <a:buFont typeface="Arial" panose="020B0604020202020204" pitchFamily="34" charset="0"/>
        <a:buChar char="•"/>
        <a:defRPr sz="4059" kern="1200">
          <a:solidFill>
            <a:schemeClr val="tx1"/>
          </a:solidFill>
          <a:latin typeface="+mn-lt"/>
          <a:ea typeface="+mn-ea"/>
          <a:cs typeface="+mn-cs"/>
        </a:defRPr>
      </a:lvl1pPr>
      <a:lvl2pPr marL="99427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3480" kern="1200">
          <a:solidFill>
            <a:schemeClr val="tx1"/>
          </a:solidFill>
          <a:latin typeface="+mn-lt"/>
          <a:ea typeface="+mn-ea"/>
          <a:cs typeface="+mn-cs"/>
        </a:defRPr>
      </a:lvl2pPr>
      <a:lvl3pPr marL="1657121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319970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982819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645667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4308516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971364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63421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1pPr>
      <a:lvl2pPr marL="662849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2pPr>
      <a:lvl3pPr marL="1325697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3pPr>
      <a:lvl4pPr marL="1988546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651394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314243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3977091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63994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302788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0"/>
            <a:ext cx="10590213" cy="607069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043906" y="7366000"/>
            <a:ext cx="8193398" cy="18034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667000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11487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555974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000461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444948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7000" y="7306366"/>
            <a:ext cx="6920948" cy="239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111487" y="6480313"/>
            <a:ext cx="4031974" cy="327991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066602" y="7682488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5712894" y="8054605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6325647" y="8564069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6450269" y="8049884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7133874" y="8564069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Oval 21"/>
          <p:cNvSpPr/>
          <p:nvPr/>
        </p:nvSpPr>
        <p:spPr>
          <a:xfrm>
            <a:off x="5236021" y="7682488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066602" y="765684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 smtClean="0"/>
              <a:t>-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12894" y="803827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 smtClean="0"/>
              <a:t>-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10410" y="85292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 smtClean="0"/>
              <a:t>-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43121" y="768248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455070" y="80261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140974" y="8538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666916" y="9018079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30000" dirty="0" smtClean="0"/>
              <a:t>+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666916" y="7135167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</a:t>
            </a:r>
            <a:r>
              <a:rPr lang="en-US" sz="2400" baseline="30000" dirty="0" smtClean="0"/>
              <a:t>+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4924926" y="66735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onizing particle</a:t>
            </a:r>
            <a:endParaRPr lang="en-US" sz="24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0571747" y="7365999"/>
            <a:ext cx="0" cy="188291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638355" y="8067629"/>
            <a:ext cx="561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V</a:t>
            </a:r>
            <a:endParaRPr lang="en-US" sz="2400"/>
          </a:p>
        </p:txBody>
      </p:sp>
      <p:cxnSp>
        <p:nvCxnSpPr>
          <p:cNvPr id="38" name="Straight Arrow Connector 37"/>
          <p:cNvCxnSpPr>
            <a:stCxn id="24" idx="2"/>
          </p:cNvCxnSpPr>
          <p:nvPr/>
        </p:nvCxnSpPr>
        <p:spPr>
          <a:xfrm flipH="1">
            <a:off x="5870942" y="8407608"/>
            <a:ext cx="15237" cy="61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259040" y="8817229"/>
            <a:ext cx="101911" cy="1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3" idx="2"/>
          </p:cNvCxnSpPr>
          <p:nvPr/>
        </p:nvCxnSpPr>
        <p:spPr>
          <a:xfrm flipH="1">
            <a:off x="6086197" y="8026180"/>
            <a:ext cx="153690" cy="95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291922" y="7656848"/>
            <a:ext cx="0" cy="8481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641744" y="7581406"/>
            <a:ext cx="0" cy="4191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394069" y="7546102"/>
            <a:ext cx="0" cy="1107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3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08466" y="-3864944"/>
            <a:ext cx="12108868" cy="11356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445" y="-3495328"/>
            <a:ext cx="10799802" cy="4319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631" y="1135257"/>
            <a:ext cx="12010689" cy="4614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3718" y="6832840"/>
            <a:ext cx="10505261" cy="549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9007" y="897130"/>
            <a:ext cx="17675225" cy="81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8544" y="-3864944"/>
            <a:ext cx="15523590" cy="1455861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11665" y="11108637"/>
            <a:ext cx="12449168" cy="121033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9" name="Oval 8"/>
          <p:cNvSpPr/>
          <p:nvPr/>
        </p:nvSpPr>
        <p:spPr>
          <a:xfrm>
            <a:off x="-3323058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15197033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1665" y="10693665"/>
            <a:ext cx="1244916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-3716603" y="12901087"/>
            <a:ext cx="314687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58547" y="12901087"/>
            <a:ext cx="930229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amond 16"/>
          <p:cNvSpPr/>
          <p:nvPr/>
        </p:nvSpPr>
        <p:spPr>
          <a:xfrm>
            <a:off x="-984703" y="11347824"/>
            <a:ext cx="760782" cy="760782"/>
          </a:xfrm>
          <a:prstGeom prst="diamond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4890455" y="9763663"/>
            <a:ext cx="3193503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L = 140 mm</a:t>
            </a:r>
            <a:endParaRPr lang="en-US" sz="4977" dirty="0"/>
          </a:p>
        </p:txBody>
      </p:sp>
      <p:sp>
        <p:nvSpPr>
          <p:cNvPr id="19" name="TextBox 18"/>
          <p:cNvSpPr txBox="1"/>
          <p:nvPr/>
        </p:nvSpPr>
        <p:spPr>
          <a:xfrm>
            <a:off x="-603092" y="12797345"/>
            <a:ext cx="460382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x</a:t>
            </a:r>
            <a:endParaRPr lang="en-US" sz="4977" dirty="0"/>
          </a:p>
        </p:txBody>
      </p:sp>
      <p:sp>
        <p:nvSpPr>
          <p:cNvPr id="20" name="TextBox 19"/>
          <p:cNvSpPr txBox="1"/>
          <p:nvPr/>
        </p:nvSpPr>
        <p:spPr>
          <a:xfrm>
            <a:off x="7329863" y="12797342"/>
            <a:ext cx="1212191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 dirty="0"/>
              <a:t>L - x</a:t>
            </a:r>
          </a:p>
        </p:txBody>
      </p:sp>
    </p:spTree>
    <p:extLst>
      <p:ext uri="{BB962C8B-B14F-4D97-AF65-F5344CB8AC3E}">
        <p14:creationId xmlns:p14="http://schemas.microsoft.com/office/powerpoint/2010/main" val="76729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6416833" y="1812119"/>
            <a:ext cx="4336374" cy="4396902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>
            <a:solidFill>
              <a:schemeClr val="bg2"/>
            </a:solidFill>
          </a:ln>
          <a:effectLst>
            <a:softEdge rad="1041400"/>
          </a:effectLst>
          <a:scene3d>
            <a:camera prst="isometricLeftDown"/>
            <a:lightRig rig="soft" dir="t"/>
          </a:scene3d>
          <a:sp3d extrusionH="3175000" contourW="31750" prstMaterial="plastic">
            <a:extrusionClr>
              <a:schemeClr val="accent1">
                <a:lumMod val="60000"/>
                <a:lumOff val="40000"/>
              </a:schemeClr>
            </a:extrusionClr>
            <a:contourClr>
              <a:schemeClr val="accent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2562" y="4792626"/>
            <a:ext cx="4336374" cy="4396902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  <a:scene3d>
            <a:camera prst="isometricLeftDown"/>
            <a:lightRig rig="soft" dir="t"/>
          </a:scene3d>
          <a:sp3d extrusionH="3175000" contourW="31750" prstMaterial="plastic">
            <a:extrusionClr>
              <a:srgbClr val="FFC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18040" y="4431533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318443" y="4663086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04523" y="4875365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90603" y="5129365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76683" y="5332565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62763" y="5566245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64718" y="5769445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068378" y="4344505"/>
            <a:ext cx="1270000" cy="8178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454461" y="4491825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898482" y="4608665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284574" y="4696119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920045" y="3355918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98411" y="3714585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2682332" y="4054945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602730" y="4753060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1614861" y="5203299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630089" y="5653538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1619992" y="6103777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621521" y="6554016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614482" y="7004255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1623050" y="7454494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4692584" y="5463481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4697714" y="6077709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4707053" y="6576045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4717331" y="7097576"/>
            <a:ext cx="1331935" cy="79063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4707053" y="7479022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4680071" y="7886031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4706405" y="8177382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8588940" y="2158790"/>
            <a:ext cx="0" cy="362712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050860" y="3133202"/>
            <a:ext cx="3067118" cy="1758077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/>
          <p:cNvCxnSpPr/>
          <p:nvPr/>
        </p:nvCxnSpPr>
        <p:spPr>
          <a:xfrm>
            <a:off x="1413629" y="8162639"/>
            <a:ext cx="3124265" cy="176514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Arrow Connector 1079"/>
          <p:cNvCxnSpPr/>
          <p:nvPr/>
        </p:nvCxnSpPr>
        <p:spPr>
          <a:xfrm>
            <a:off x="1321029" y="4303810"/>
            <a:ext cx="0" cy="3676133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Arrow Connector 1081"/>
          <p:cNvCxnSpPr/>
          <p:nvPr/>
        </p:nvCxnSpPr>
        <p:spPr>
          <a:xfrm flipV="1">
            <a:off x="1495007" y="2708515"/>
            <a:ext cx="2173536" cy="128341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TextBox 1082"/>
          <p:cNvSpPr txBox="1"/>
          <p:nvPr/>
        </p:nvSpPr>
        <p:spPr>
          <a:xfrm rot="1812978">
            <a:off x="2027743" y="8954980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harter" charset="0"/>
                <a:ea typeface="Charter" charset="0"/>
                <a:cs typeface="Charter" charset="0"/>
              </a:rPr>
              <a:t>38 mm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82270" y="5802478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35 mm</a:t>
            </a:r>
          </a:p>
        </p:txBody>
      </p:sp>
      <p:sp>
        <p:nvSpPr>
          <p:cNvPr id="123" name="TextBox 122"/>
          <p:cNvSpPr txBox="1"/>
          <p:nvPr/>
        </p:nvSpPr>
        <p:spPr>
          <a:xfrm rot="19769942">
            <a:off x="1827760" y="2902369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30 mm</a:t>
            </a:r>
          </a:p>
        </p:txBody>
      </p:sp>
      <p:sp>
        <p:nvSpPr>
          <p:cNvPr id="1084" name="TextBox 1083"/>
          <p:cNvSpPr txBox="1"/>
          <p:nvPr/>
        </p:nvSpPr>
        <p:spPr>
          <a:xfrm>
            <a:off x="7544596" y="2292047"/>
            <a:ext cx="518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9133486" y="3165333"/>
            <a:ext cx="506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B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528024" y="4115345"/>
            <a:ext cx="511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C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9128917" y="4946524"/>
            <a:ext cx="551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5" name="TextBox 1084"/>
              <p:cNvSpPr txBox="1"/>
              <p:nvPr/>
            </p:nvSpPr>
            <p:spPr>
              <a:xfrm>
                <a:off x="7102075" y="6920741"/>
                <a:ext cx="6031831" cy="28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harter" charset="0"/>
                          <a:ea typeface="Charter" charset="0"/>
                          <a:cs typeface="Charter" charset="0"/>
                        </a:rPr>
                        <m:t>𝐗</m:t>
                      </m:r>
                      <m:r>
                        <a:rPr lang="it-IT" sz="3600" b="1">
                          <a:latin typeface="Charter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>
                                  <a:latin typeface="Charter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harter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  <m:r>
                                <a:rPr lang="it-IT" sz="3600" b="1">
                                  <a:latin typeface="Charter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harter" charset="0"/>
                                  <a:ea typeface="Charter" charset="0"/>
                                  <a:cs typeface="Charter" charset="0"/>
                                </a:rPr>
                                <m:t>𝐃</m:t>
                              </m:r>
                            </m:e>
                          </m:d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harter" charset="0"/>
                          <a:ea typeface="Charter" charset="0"/>
                          <a:cs typeface="Charter" charset="0"/>
                        </a:rPr>
                        <m:t>𝐘</m:t>
                      </m:r>
                      <m:r>
                        <a:rPr lang="it-IT" sz="3600" b="1">
                          <a:latin typeface="Charter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>
                                  <a:latin typeface="Charter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harter" charset="0"/>
                                  <a:ea typeface="Charter" charset="0"/>
                                  <a:cs typeface="Charter" charset="0"/>
                                </a:rPr>
                                <m:t>𝐀</m:t>
                              </m:r>
                              <m:r>
                                <a:rPr lang="it-IT" sz="3600" b="1">
                                  <a:latin typeface="Charter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harter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</m:e>
                          </m:d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harter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</p:txBody>
          </p:sp>
        </mc:Choice>
        <mc:Fallback>
          <p:sp>
            <p:nvSpPr>
              <p:cNvPr id="1085" name="TextBox 10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075" y="6920741"/>
                <a:ext cx="6031831" cy="28151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7" name="Straight Arrow Connector 1086"/>
          <p:cNvCxnSpPr/>
          <p:nvPr/>
        </p:nvCxnSpPr>
        <p:spPr>
          <a:xfrm flipV="1">
            <a:off x="4900860" y="1065089"/>
            <a:ext cx="0" cy="122695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4934238" y="2292047"/>
            <a:ext cx="938050" cy="55548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242625" y="2569803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x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421409" y="74193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56905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24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9" r="43655"/>
          <a:stretch/>
        </p:blipFill>
        <p:spPr>
          <a:xfrm>
            <a:off x="10136596" y="152399"/>
            <a:ext cx="787401" cy="9611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9" b="5476"/>
          <a:stretch/>
        </p:blipFill>
        <p:spPr>
          <a:xfrm>
            <a:off x="2120587" y="152402"/>
            <a:ext cx="8016009" cy="96111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180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42516" r="6915" b="38671"/>
          <a:stretch/>
        </p:blipFill>
        <p:spPr>
          <a:xfrm rot="16200000">
            <a:off x="5591469" y="4203993"/>
            <a:ext cx="9942513" cy="153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3" t="12262" r="9053" b="13141"/>
          <a:stretch/>
        </p:blipFill>
        <p:spPr>
          <a:xfrm>
            <a:off x="1964022" y="-1"/>
            <a:ext cx="7831434" cy="99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68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3581</TotalTime>
  <Words>38</Words>
  <Application>Microsoft Macintosh PowerPoint</Application>
  <PresentationFormat>Custom</PresentationFormat>
  <Paragraphs>28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Charter</vt:lpstr>
      <vt:lpstr>Charter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</cp:revision>
  <cp:lastPrinted>2018-05-26T13:10:08Z</cp:lastPrinted>
  <dcterms:created xsi:type="dcterms:W3CDTF">2018-05-24T07:30:31Z</dcterms:created>
  <dcterms:modified xsi:type="dcterms:W3CDTF">2018-05-26T19:11:44Z</dcterms:modified>
</cp:coreProperties>
</file>